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79" r:id="rId3"/>
    <p:sldId id="259" r:id="rId4"/>
    <p:sldId id="277" r:id="rId5"/>
    <p:sldId id="258" r:id="rId6"/>
    <p:sldId id="282" r:id="rId7"/>
    <p:sldId id="269" r:id="rId8"/>
    <p:sldId id="257" r:id="rId9"/>
    <p:sldId id="281" r:id="rId10"/>
    <p:sldId id="280" r:id="rId11"/>
    <p:sldId id="273" r:id="rId12"/>
    <p:sldId id="275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an Zasada" initials="LZ" lastIdx="41" clrIdx="0"/>
  <p:cmAuthor id="2" name="Alexander Beaver" initials="AB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9T13:18:49.251" idx="3">
    <p:pos x="10" y="10"/>
    <p:text>Keep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9T13:19:02.329" idx="4">
    <p:pos x="10" y="10"/>
    <p:text>Keep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9T13:20:26.723" idx="38">
    <p:pos x="10" y="10"/>
    <p:text>Explain what the current system is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9T13:26:55.539" idx="41">
    <p:pos x="10" y="10"/>
    <p:text>When we're done, I'll download this and edit the colors so it's not light blue and white anymore
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ECCA5-72E4-4B65-93E1-21057C5B96E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A5EC43C-C34D-445D-BE92-998ECDBC2199}">
      <dgm:prSet phldrT="[Text]"/>
      <dgm:spPr/>
      <dgm:t>
        <a:bodyPr/>
        <a:lstStyle/>
        <a:p>
          <a:r>
            <a:rPr lang="en-US" dirty="0">
              <a:cs typeface="Calibri Light"/>
            </a:rPr>
            <a:t>Relay-to-Server</a:t>
          </a:r>
        </a:p>
      </dgm:t>
    </dgm:pt>
    <dgm:pt modelId="{976841BF-872B-4E18-866D-0ADC6291F970}" type="parTrans" cxnId="{F2585988-4D87-42E5-ADA4-F5A339C12E55}">
      <dgm:prSet/>
      <dgm:spPr/>
      <dgm:t>
        <a:bodyPr/>
        <a:lstStyle/>
        <a:p>
          <a:endParaRPr lang="en-US"/>
        </a:p>
      </dgm:t>
    </dgm:pt>
    <dgm:pt modelId="{108AC228-7D6C-45C6-9334-F0813821E027}" type="sibTrans" cxnId="{F2585988-4D87-42E5-ADA4-F5A339C12E55}">
      <dgm:prSet/>
      <dgm:spPr/>
      <dgm:t>
        <a:bodyPr/>
        <a:lstStyle/>
        <a:p>
          <a:endParaRPr lang="en-US"/>
        </a:p>
      </dgm:t>
    </dgm:pt>
    <dgm:pt modelId="{E79290DC-714C-4348-919B-0473DB494AD5}">
      <dgm:prSet phldrT="[Text]"/>
      <dgm:spPr/>
      <dgm:t>
        <a:bodyPr/>
        <a:lstStyle/>
        <a:p>
          <a:r>
            <a:rPr lang="en-US" dirty="0">
              <a:cs typeface="Calibri Light"/>
            </a:rPr>
            <a:t>Server-to-Light</a:t>
          </a:r>
        </a:p>
      </dgm:t>
    </dgm:pt>
    <dgm:pt modelId="{91BFA0EA-2A24-47D4-93AD-A3DE3941B238}" type="parTrans" cxnId="{E46524E7-1578-4679-8E7E-2C7171D04A01}">
      <dgm:prSet/>
      <dgm:spPr/>
      <dgm:t>
        <a:bodyPr/>
        <a:lstStyle/>
        <a:p>
          <a:endParaRPr lang="en-US"/>
        </a:p>
      </dgm:t>
    </dgm:pt>
    <dgm:pt modelId="{CE72D02E-3947-449F-98E8-664AE0502E76}" type="sibTrans" cxnId="{E46524E7-1578-4679-8E7E-2C7171D04A01}">
      <dgm:prSet/>
      <dgm:spPr/>
      <dgm:t>
        <a:bodyPr/>
        <a:lstStyle/>
        <a:p>
          <a:endParaRPr lang="en-US"/>
        </a:p>
      </dgm:t>
    </dgm:pt>
    <dgm:pt modelId="{B6D99234-8C4C-430F-8CB7-17CEAF7BE8EF}">
      <dgm:prSet phldrT="[Text]"/>
      <dgm:spPr/>
      <dgm:t>
        <a:bodyPr/>
        <a:lstStyle/>
        <a:p>
          <a:r>
            <a:rPr lang="en-US" dirty="0">
              <a:cs typeface="Calibri Light"/>
            </a:rPr>
            <a:t>Charging Station</a:t>
          </a:r>
        </a:p>
      </dgm:t>
    </dgm:pt>
    <dgm:pt modelId="{6F720811-F85E-47BF-B14B-322ABA01BC2E}" type="parTrans" cxnId="{707DF6AE-F97B-49CF-BF9E-B6E3BCA77ADA}">
      <dgm:prSet/>
      <dgm:spPr/>
      <dgm:t>
        <a:bodyPr/>
        <a:lstStyle/>
        <a:p>
          <a:endParaRPr lang="en-US"/>
        </a:p>
      </dgm:t>
    </dgm:pt>
    <dgm:pt modelId="{D3A498EA-C105-4027-A8C1-8AE60B7C2459}" type="sibTrans" cxnId="{707DF6AE-F97B-49CF-BF9E-B6E3BCA77ADA}">
      <dgm:prSet/>
      <dgm:spPr/>
      <dgm:t>
        <a:bodyPr/>
        <a:lstStyle/>
        <a:p>
          <a:endParaRPr lang="en-US"/>
        </a:p>
      </dgm:t>
    </dgm:pt>
    <dgm:pt modelId="{F0D52E67-E605-446E-9846-DCDE29E882C7}">
      <dgm:prSet phldrT="[Text]"/>
      <dgm:spPr/>
      <dgm:t>
        <a:bodyPr/>
        <a:lstStyle/>
        <a:p>
          <a:r>
            <a:rPr lang="en-US" dirty="0">
              <a:cs typeface="Calibri Light"/>
            </a:rPr>
            <a:t>Server exists and can be interfaced with via VPN and scripting.</a:t>
          </a:r>
        </a:p>
      </dgm:t>
    </dgm:pt>
    <dgm:pt modelId="{AF8CDFA5-EFE0-42E5-B82B-B161A669EDC3}" type="parTrans" cxnId="{76BEBB8B-581F-4E22-907D-7F6D4A2FB6AF}">
      <dgm:prSet/>
      <dgm:spPr/>
    </dgm:pt>
    <dgm:pt modelId="{CB8AC20B-A88E-419A-A111-6C68CC0D2188}" type="sibTrans" cxnId="{76BEBB8B-581F-4E22-907D-7F6D4A2FB6AF}">
      <dgm:prSet/>
      <dgm:spPr/>
    </dgm:pt>
    <dgm:pt modelId="{9021DD75-337A-444B-BBC4-7B7A000BA25D}">
      <dgm:prSet phldrT="[Text]"/>
      <dgm:spPr/>
      <dgm:t>
        <a:bodyPr/>
        <a:lstStyle/>
        <a:p>
          <a:r>
            <a:rPr lang="en-US" dirty="0">
              <a:cs typeface="Calibri Light"/>
            </a:rPr>
            <a:t>Server</a:t>
          </a:r>
        </a:p>
      </dgm:t>
    </dgm:pt>
    <dgm:pt modelId="{29D66CE4-E10A-4E45-AF61-A071EDBD7228}" type="parTrans" cxnId="{B82C8191-DB13-4D30-A269-736B95188689}">
      <dgm:prSet/>
      <dgm:spPr/>
    </dgm:pt>
    <dgm:pt modelId="{8278BB4C-123F-4996-91FE-4BD9DCF96CF6}" type="sibTrans" cxnId="{B82C8191-DB13-4D30-A269-736B95188689}">
      <dgm:prSet/>
      <dgm:spPr/>
    </dgm:pt>
    <dgm:pt modelId="{CB7F64A5-8674-4AE0-B92B-180B93AB0DD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Have to wait for battery sizing on light modules before we decide how to charge them</a:t>
          </a:r>
        </a:p>
      </dgm:t>
    </dgm:pt>
    <dgm:pt modelId="{035C9736-E757-4D30-90BD-7025ED09989D}" type="parTrans" cxnId="{B57D124B-4891-4CA1-9D72-D86777608920}">
      <dgm:prSet/>
      <dgm:spPr/>
    </dgm:pt>
    <dgm:pt modelId="{274E6F83-7A36-433D-A56F-02EF77BFB150}" type="sibTrans" cxnId="{B57D124B-4891-4CA1-9D72-D86777608920}">
      <dgm:prSet/>
      <dgm:spPr/>
    </dgm:pt>
    <dgm:pt modelId="{549356B5-25FD-4611-87C0-80F3929FBB7E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Must decide between ZigBee or Radio communication</a:t>
          </a:r>
        </a:p>
      </dgm:t>
    </dgm:pt>
    <dgm:pt modelId="{33D40581-90E3-4AA5-83EF-5A27C9AA0350}" type="parTrans" cxnId="{89B6C039-B245-40F7-831C-6C712ABEA076}">
      <dgm:prSet/>
      <dgm:spPr/>
    </dgm:pt>
    <dgm:pt modelId="{08A72808-6CDC-4BFB-8BA7-6B15664269CB}" type="sibTrans" cxnId="{89B6C039-B245-40F7-831C-6C712ABEA076}">
      <dgm:prSet/>
      <dgm:spPr/>
    </dgm:pt>
    <dgm:pt modelId="{D198603C-DBD4-48C7-9E67-9F30E5F44520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Need to implement server specific commands</a:t>
          </a:r>
        </a:p>
      </dgm:t>
    </dgm:pt>
    <dgm:pt modelId="{6F0E0989-2A66-44A3-BE8B-C8CAD4466504}" type="parTrans" cxnId="{FA838F7A-F96B-47C1-9BA1-CA352FE7557B}">
      <dgm:prSet/>
      <dgm:spPr/>
    </dgm:pt>
    <dgm:pt modelId="{676226AA-A6DB-4144-89E5-33A5DDF8DF87}" type="sibTrans" cxnId="{FA838F7A-F96B-47C1-9BA1-CA352FE7557B}">
      <dgm:prSet/>
      <dgm:spPr/>
    </dgm:pt>
    <dgm:pt modelId="{85B20147-57BA-4540-B168-CDD6B3C7C741}">
      <dgm:prSet phldrT="[Text]"/>
      <dgm:spPr/>
      <dgm:t>
        <a:bodyPr/>
        <a:lstStyle/>
        <a:p>
          <a:r>
            <a:rPr lang="en-US" sz="3400" dirty="0">
              <a:cs typeface="Calibri Light"/>
            </a:rPr>
            <a:t>Light modules</a:t>
          </a:r>
        </a:p>
      </dgm:t>
    </dgm:pt>
    <dgm:pt modelId="{FB0B6CE9-9912-45F3-B5EA-9A59DA947798}" type="parTrans" cxnId="{2CA8AFE1-FEA5-4BE9-A03D-5103F998DD5F}">
      <dgm:prSet/>
      <dgm:spPr/>
    </dgm:pt>
    <dgm:pt modelId="{732C2161-7979-4703-8B4F-D1361CA8CD96}" type="sibTrans" cxnId="{2CA8AFE1-FEA5-4BE9-A03D-5103F998DD5F}">
      <dgm:prSet/>
      <dgm:spPr/>
    </dgm:pt>
    <dgm:pt modelId="{D431A83D-1AC1-421E-A9E2-56D0A75914F3}">
      <dgm:prSet phldrT="[Text]"/>
      <dgm:spPr/>
      <dgm:t>
        <a:bodyPr/>
        <a:lstStyle/>
        <a:p>
          <a:endParaRPr lang="en-US" sz="2600" dirty="0">
            <a:cs typeface="Calibri Light"/>
          </a:endParaRPr>
        </a:p>
      </dgm:t>
    </dgm:pt>
    <dgm:pt modelId="{20DA1BE2-6287-4EBD-BA31-5CCF6EE3C3B2}" type="parTrans" cxnId="{D4197210-D724-4491-ADB6-796C3C611F72}">
      <dgm:prSet/>
      <dgm:spPr/>
    </dgm:pt>
    <dgm:pt modelId="{3209EC97-95E3-4732-9DF0-2213BD0FB478}" type="sibTrans" cxnId="{D4197210-D724-4491-ADB6-796C3C611F72}">
      <dgm:prSet/>
      <dgm:spPr/>
    </dgm:pt>
    <dgm:pt modelId="{836725BB-9C9F-4E8F-A9BC-3E7B51A81309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Prototyping with both ZigBee and Radio</a:t>
          </a:r>
        </a:p>
      </dgm:t>
    </dgm:pt>
    <dgm:pt modelId="{8E083EF7-5D52-40BC-BE7A-072EC3C23AA1}" type="parTrans" cxnId="{4198045C-1921-4CF1-97B7-F59969BDE0BC}">
      <dgm:prSet/>
      <dgm:spPr/>
    </dgm:pt>
    <dgm:pt modelId="{2171C54A-3D25-4EE6-8306-5CFFC100B32A}" type="sibTrans" cxnId="{4198045C-1921-4CF1-97B7-F59969BDE0BC}">
      <dgm:prSet/>
      <dgm:spPr/>
    </dgm:pt>
    <dgm:pt modelId="{0D5A178F-3956-4B08-9BBB-AB2B76438FBF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Can interface between </a:t>
          </a:r>
          <a:r>
            <a:rPr lang="en-US" sz="2600" dirty="0" err="1">
              <a:cs typeface="Calibri Light"/>
            </a:rPr>
            <a:t>XBee</a:t>
          </a:r>
          <a:r>
            <a:rPr lang="en-US" sz="2600" dirty="0">
              <a:cs typeface="Calibri Light"/>
            </a:rPr>
            <a:t> modules using XCTU</a:t>
          </a:r>
        </a:p>
      </dgm:t>
    </dgm:pt>
    <dgm:pt modelId="{20F93D7F-B449-4DB5-9A22-ADD57B45D0F0}" type="parTrans" cxnId="{1A08DF03-FD70-4AF0-A76A-0749F00527B6}">
      <dgm:prSet/>
      <dgm:spPr/>
    </dgm:pt>
    <dgm:pt modelId="{A184812E-7901-4E00-888C-1B12CA14C5A2}" type="sibTrans" cxnId="{1A08DF03-FD70-4AF0-A76A-0749F00527B6}">
      <dgm:prSet/>
      <dgm:spPr/>
    </dgm:pt>
    <dgm:pt modelId="{D492FD8C-6CB4-42E3-B853-9FCF4B16A56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Need to integrate relay communication with server communication code</a:t>
          </a:r>
        </a:p>
      </dgm:t>
    </dgm:pt>
    <dgm:pt modelId="{07A56958-07CA-4DDF-B0D5-8F57929FE326}" type="parTrans" cxnId="{3888DC3C-4A7E-48D5-AA16-5BF18B010807}">
      <dgm:prSet/>
      <dgm:spPr/>
    </dgm:pt>
    <dgm:pt modelId="{A110DEE1-CA15-4336-BC03-684A00013A02}" type="sibTrans" cxnId="{3888DC3C-4A7E-48D5-AA16-5BF18B010807}">
      <dgm:prSet/>
      <dgm:spPr/>
    </dgm:pt>
    <dgm:pt modelId="{45C7171D-381F-4FA8-9EC7-DFC91144E843}" type="pres">
      <dgm:prSet presAssocID="{A74ECCA5-72E4-4B65-93E1-21057C5B96E9}" presName="diagram" presStyleCnt="0">
        <dgm:presLayoutVars>
          <dgm:dir/>
          <dgm:resizeHandles val="exact"/>
        </dgm:presLayoutVars>
      </dgm:prSet>
      <dgm:spPr/>
    </dgm:pt>
    <dgm:pt modelId="{72A52B4A-D460-41EE-8A8B-DC1EEF8A6D8A}" type="pres">
      <dgm:prSet presAssocID="{DA5EC43C-C34D-445D-BE92-998ECDBC2199}" presName="node" presStyleLbl="node1" presStyleIdx="0" presStyleCnt="5">
        <dgm:presLayoutVars>
          <dgm:bulletEnabled val="1"/>
        </dgm:presLayoutVars>
      </dgm:prSet>
      <dgm:spPr/>
    </dgm:pt>
    <dgm:pt modelId="{CB53E789-A0F2-426D-80EB-AF2FBD424D17}" type="pres">
      <dgm:prSet presAssocID="{108AC228-7D6C-45C6-9334-F0813821E027}" presName="sibTrans" presStyleCnt="0"/>
      <dgm:spPr/>
    </dgm:pt>
    <dgm:pt modelId="{B0AFCC70-E6DF-488C-B44B-0BC42C7F7F34}" type="pres">
      <dgm:prSet presAssocID="{9021DD75-337A-444B-BBC4-7B7A000BA25D}" presName="node" presStyleLbl="node1" presStyleIdx="1" presStyleCnt="5">
        <dgm:presLayoutVars>
          <dgm:bulletEnabled val="1"/>
        </dgm:presLayoutVars>
      </dgm:prSet>
      <dgm:spPr/>
    </dgm:pt>
    <dgm:pt modelId="{5A3BB68A-6E14-4D96-8A4D-509D52BDBF42}" type="pres">
      <dgm:prSet presAssocID="{8278BB4C-123F-4996-91FE-4BD9DCF96CF6}" presName="sibTrans" presStyleCnt="0"/>
      <dgm:spPr/>
    </dgm:pt>
    <dgm:pt modelId="{8F42BB04-E15A-483A-9610-8A648293F508}" type="pres">
      <dgm:prSet presAssocID="{E79290DC-714C-4348-919B-0473DB494AD5}" presName="node" presStyleLbl="node1" presStyleIdx="2" presStyleCnt="5">
        <dgm:presLayoutVars>
          <dgm:bulletEnabled val="1"/>
        </dgm:presLayoutVars>
      </dgm:prSet>
      <dgm:spPr/>
    </dgm:pt>
    <dgm:pt modelId="{7AC57C6E-6B74-42D7-A711-3E081CED06E7}" type="pres">
      <dgm:prSet presAssocID="{CE72D02E-3947-449F-98E8-664AE0502E76}" presName="sibTrans" presStyleCnt="0"/>
      <dgm:spPr/>
    </dgm:pt>
    <dgm:pt modelId="{A3FC6B0D-3042-4F21-A4F7-0B0E59039149}" type="pres">
      <dgm:prSet presAssocID="{B6D99234-8C4C-430F-8CB7-17CEAF7BE8EF}" presName="node" presStyleLbl="node1" presStyleIdx="3" presStyleCnt="5">
        <dgm:presLayoutVars>
          <dgm:bulletEnabled val="1"/>
        </dgm:presLayoutVars>
      </dgm:prSet>
      <dgm:spPr/>
    </dgm:pt>
    <dgm:pt modelId="{DE9F13AF-E0B1-4E0F-A53F-442B528E68EB}" type="pres">
      <dgm:prSet presAssocID="{D3A498EA-C105-4027-A8C1-8AE60B7C2459}" presName="sibTrans" presStyleCnt="0"/>
      <dgm:spPr/>
    </dgm:pt>
    <dgm:pt modelId="{63ED37AC-9C3D-4351-B331-9C7211BE6244}" type="pres">
      <dgm:prSet presAssocID="{85B20147-57BA-4540-B168-CDD6B3C7C741}" presName="node" presStyleLbl="node1" presStyleIdx="4" presStyleCnt="5">
        <dgm:presLayoutVars>
          <dgm:bulletEnabled val="1"/>
        </dgm:presLayoutVars>
      </dgm:prSet>
      <dgm:spPr/>
    </dgm:pt>
  </dgm:ptLst>
  <dgm:cxnLst>
    <dgm:cxn modelId="{1A08DF03-FD70-4AF0-A76A-0749F00527B6}" srcId="{85B20147-57BA-4540-B168-CDD6B3C7C741}" destId="{0D5A178F-3956-4B08-9BBB-AB2B76438FBF}" srcOrd="1" destOrd="0" parTransId="{20F93D7F-B449-4DB5-9A22-ADD57B45D0F0}" sibTransId="{A184812E-7901-4E00-888C-1B12CA14C5A2}"/>
    <dgm:cxn modelId="{D4197210-D724-4491-ADB6-796C3C611F72}" srcId="{E79290DC-714C-4348-919B-0473DB494AD5}" destId="{D431A83D-1AC1-421E-A9E2-56D0A75914F3}" srcOrd="1" destOrd="0" parTransId="{20DA1BE2-6287-4EBD-BA31-5CCF6EE3C3B2}" sibTransId="{3209EC97-95E3-4732-9DF0-2213BD0FB478}"/>
    <dgm:cxn modelId="{BFED9E26-340F-40F7-91FE-78AE16801F9B}" type="presOf" srcId="{D431A83D-1AC1-421E-A9E2-56D0A75914F3}" destId="{8F42BB04-E15A-483A-9610-8A648293F508}" srcOrd="0" destOrd="2" presId="urn:microsoft.com/office/officeart/2005/8/layout/default"/>
    <dgm:cxn modelId="{B1C4D226-3BF0-4399-9BAF-E25FAB84C613}" type="presOf" srcId="{85B20147-57BA-4540-B168-CDD6B3C7C741}" destId="{63ED37AC-9C3D-4351-B331-9C7211BE6244}" srcOrd="0" destOrd="0" presId="urn:microsoft.com/office/officeart/2005/8/layout/default"/>
    <dgm:cxn modelId="{89B6C039-B245-40F7-831C-6C712ABEA076}" srcId="{E79290DC-714C-4348-919B-0473DB494AD5}" destId="{549356B5-25FD-4611-87C0-80F3929FBB7E}" srcOrd="0" destOrd="0" parTransId="{33D40581-90E3-4AA5-83EF-5A27C9AA0350}" sibTransId="{08A72808-6CDC-4BFB-8BA7-6B15664269CB}"/>
    <dgm:cxn modelId="{3888DC3C-4A7E-48D5-AA16-5BF18B010807}" srcId="{DA5EC43C-C34D-445D-BE92-998ECDBC2199}" destId="{D492FD8C-6CB4-42E3-B853-9FCF4B16A566}" srcOrd="1" destOrd="0" parTransId="{07A56958-07CA-4DDF-B0D5-8F57929FE326}" sibTransId="{A110DEE1-CA15-4336-BC03-684A00013A02}"/>
    <dgm:cxn modelId="{4198045C-1921-4CF1-97B7-F59969BDE0BC}" srcId="{85B20147-57BA-4540-B168-CDD6B3C7C741}" destId="{836725BB-9C9F-4E8F-A9BC-3E7B51A81309}" srcOrd="0" destOrd="0" parTransId="{8E083EF7-5D52-40BC-BE7A-072EC3C23AA1}" sibTransId="{2171C54A-3D25-4EE6-8306-5CFFC100B32A}"/>
    <dgm:cxn modelId="{9819175F-1D12-4345-836E-8F55227819AB}" type="presOf" srcId="{D198603C-DBD4-48C7-9E67-9F30E5F44520}" destId="{72A52B4A-D460-41EE-8A8B-DC1EEF8A6D8A}" srcOrd="0" destOrd="1" presId="urn:microsoft.com/office/officeart/2005/8/layout/default"/>
    <dgm:cxn modelId="{9B16AE41-A805-43F1-B2D7-ABF7D2FC2BE3}" type="presOf" srcId="{9021DD75-337A-444B-BBC4-7B7A000BA25D}" destId="{B0AFCC70-E6DF-488C-B44B-0BC42C7F7F34}" srcOrd="0" destOrd="0" presId="urn:microsoft.com/office/officeart/2005/8/layout/default"/>
    <dgm:cxn modelId="{C893F141-F9F9-4C5E-9EF1-260571E41185}" type="presOf" srcId="{D492FD8C-6CB4-42E3-B853-9FCF4B16A566}" destId="{72A52B4A-D460-41EE-8A8B-DC1EEF8A6D8A}" srcOrd="0" destOrd="2" presId="urn:microsoft.com/office/officeart/2005/8/layout/default"/>
    <dgm:cxn modelId="{D92EEE6A-D21D-4174-BCD9-FA7B7AD56A85}" type="presOf" srcId="{A74ECCA5-72E4-4B65-93E1-21057C5B96E9}" destId="{45C7171D-381F-4FA8-9EC7-DFC91144E843}" srcOrd="0" destOrd="0" presId="urn:microsoft.com/office/officeart/2005/8/layout/default"/>
    <dgm:cxn modelId="{B57D124B-4891-4CA1-9D72-D86777608920}" srcId="{B6D99234-8C4C-430F-8CB7-17CEAF7BE8EF}" destId="{CB7F64A5-8674-4AE0-B92B-180B93AB0DD6}" srcOrd="0" destOrd="0" parTransId="{035C9736-E757-4D30-90BD-7025ED09989D}" sibTransId="{274E6F83-7A36-433D-A56F-02EF77BFB150}"/>
    <dgm:cxn modelId="{32F15650-30CF-4BE3-9AC5-CCD9446F2AD5}" type="presOf" srcId="{E79290DC-714C-4348-919B-0473DB494AD5}" destId="{8F42BB04-E15A-483A-9610-8A648293F508}" srcOrd="0" destOrd="0" presId="urn:microsoft.com/office/officeart/2005/8/layout/default"/>
    <dgm:cxn modelId="{B2939158-2813-4B80-ABDB-B7F14B55660E}" type="presOf" srcId="{0D5A178F-3956-4B08-9BBB-AB2B76438FBF}" destId="{63ED37AC-9C3D-4351-B331-9C7211BE6244}" srcOrd="0" destOrd="2" presId="urn:microsoft.com/office/officeart/2005/8/layout/default"/>
    <dgm:cxn modelId="{FA838F7A-F96B-47C1-9BA1-CA352FE7557B}" srcId="{DA5EC43C-C34D-445D-BE92-998ECDBC2199}" destId="{D198603C-DBD4-48C7-9E67-9F30E5F44520}" srcOrd="0" destOrd="0" parTransId="{6F0E0989-2A66-44A3-BE8B-C8CAD4466504}" sibTransId="{676226AA-A6DB-4144-89E5-33A5DDF8DF87}"/>
    <dgm:cxn modelId="{3857DC7A-9951-47AB-9A01-048A5E7F36F7}" type="presOf" srcId="{B6D99234-8C4C-430F-8CB7-17CEAF7BE8EF}" destId="{A3FC6B0D-3042-4F21-A4F7-0B0E59039149}" srcOrd="0" destOrd="0" presId="urn:microsoft.com/office/officeart/2005/8/layout/default"/>
    <dgm:cxn modelId="{F2585988-4D87-42E5-ADA4-F5A339C12E55}" srcId="{A74ECCA5-72E4-4B65-93E1-21057C5B96E9}" destId="{DA5EC43C-C34D-445D-BE92-998ECDBC2199}" srcOrd="0" destOrd="0" parTransId="{976841BF-872B-4E18-866D-0ADC6291F970}" sibTransId="{108AC228-7D6C-45C6-9334-F0813821E027}"/>
    <dgm:cxn modelId="{76BEBB8B-581F-4E22-907D-7F6D4A2FB6AF}" srcId="{9021DD75-337A-444B-BBC4-7B7A000BA25D}" destId="{F0D52E67-E605-446E-9846-DCDE29E882C7}" srcOrd="0" destOrd="0" parTransId="{AF8CDFA5-EFE0-42E5-B82B-B161A669EDC3}" sibTransId="{CB8AC20B-A88E-419A-A111-6C68CC0D2188}"/>
    <dgm:cxn modelId="{B82C8191-DB13-4D30-A269-736B95188689}" srcId="{A74ECCA5-72E4-4B65-93E1-21057C5B96E9}" destId="{9021DD75-337A-444B-BBC4-7B7A000BA25D}" srcOrd="1" destOrd="0" parTransId="{29D66CE4-E10A-4E45-AF61-A071EDBD7228}" sibTransId="{8278BB4C-123F-4996-91FE-4BD9DCF96CF6}"/>
    <dgm:cxn modelId="{2C8D81A9-C10A-4FC1-A320-0BFD04868AEB}" type="presOf" srcId="{F0D52E67-E605-446E-9846-DCDE29E882C7}" destId="{B0AFCC70-E6DF-488C-B44B-0BC42C7F7F34}" srcOrd="0" destOrd="1" presId="urn:microsoft.com/office/officeart/2005/8/layout/default"/>
    <dgm:cxn modelId="{707DF6AE-F97B-49CF-BF9E-B6E3BCA77ADA}" srcId="{A74ECCA5-72E4-4B65-93E1-21057C5B96E9}" destId="{B6D99234-8C4C-430F-8CB7-17CEAF7BE8EF}" srcOrd="3" destOrd="0" parTransId="{6F720811-F85E-47BF-B14B-322ABA01BC2E}" sibTransId="{D3A498EA-C105-4027-A8C1-8AE60B7C2459}"/>
    <dgm:cxn modelId="{1BC4A4AF-8F79-4105-B09D-D6469B635956}" type="presOf" srcId="{DA5EC43C-C34D-445D-BE92-998ECDBC2199}" destId="{72A52B4A-D460-41EE-8A8B-DC1EEF8A6D8A}" srcOrd="0" destOrd="0" presId="urn:microsoft.com/office/officeart/2005/8/layout/default"/>
    <dgm:cxn modelId="{5EE399B0-5799-4909-B58C-8AA0A9486AAF}" type="presOf" srcId="{CB7F64A5-8674-4AE0-B92B-180B93AB0DD6}" destId="{A3FC6B0D-3042-4F21-A4F7-0B0E59039149}" srcOrd="0" destOrd="1" presId="urn:microsoft.com/office/officeart/2005/8/layout/default"/>
    <dgm:cxn modelId="{AB8B43D6-5842-43AA-83F0-206AD69B89B8}" type="presOf" srcId="{836725BB-9C9F-4E8F-A9BC-3E7B51A81309}" destId="{63ED37AC-9C3D-4351-B331-9C7211BE6244}" srcOrd="0" destOrd="1" presId="urn:microsoft.com/office/officeart/2005/8/layout/default"/>
    <dgm:cxn modelId="{2CA8AFE1-FEA5-4BE9-A03D-5103F998DD5F}" srcId="{A74ECCA5-72E4-4B65-93E1-21057C5B96E9}" destId="{85B20147-57BA-4540-B168-CDD6B3C7C741}" srcOrd="4" destOrd="0" parTransId="{FB0B6CE9-9912-45F3-B5EA-9A59DA947798}" sibTransId="{732C2161-7979-4703-8B4F-D1361CA8CD96}"/>
    <dgm:cxn modelId="{E46524E7-1578-4679-8E7E-2C7171D04A01}" srcId="{A74ECCA5-72E4-4B65-93E1-21057C5B96E9}" destId="{E79290DC-714C-4348-919B-0473DB494AD5}" srcOrd="2" destOrd="0" parTransId="{91BFA0EA-2A24-47D4-93AD-A3DE3941B238}" sibTransId="{CE72D02E-3947-449F-98E8-664AE0502E76}"/>
    <dgm:cxn modelId="{AFF67EFF-78CE-4F6E-94A3-146C4DB26311}" type="presOf" srcId="{549356B5-25FD-4611-87C0-80F3929FBB7E}" destId="{8F42BB04-E15A-483A-9610-8A648293F508}" srcOrd="0" destOrd="1" presId="urn:microsoft.com/office/officeart/2005/8/layout/default"/>
    <dgm:cxn modelId="{7B81698F-E4DA-4E4F-A64A-41D1B349DDCD}" type="presParOf" srcId="{45C7171D-381F-4FA8-9EC7-DFC91144E843}" destId="{72A52B4A-D460-41EE-8A8B-DC1EEF8A6D8A}" srcOrd="0" destOrd="0" presId="urn:microsoft.com/office/officeart/2005/8/layout/default"/>
    <dgm:cxn modelId="{8C96AC5E-B031-4110-87BC-873754BD8C4F}" type="presParOf" srcId="{45C7171D-381F-4FA8-9EC7-DFC91144E843}" destId="{CB53E789-A0F2-426D-80EB-AF2FBD424D17}" srcOrd="1" destOrd="0" presId="urn:microsoft.com/office/officeart/2005/8/layout/default"/>
    <dgm:cxn modelId="{456FAB8D-21AF-4B82-AF82-86B86D0E40ED}" type="presParOf" srcId="{45C7171D-381F-4FA8-9EC7-DFC91144E843}" destId="{B0AFCC70-E6DF-488C-B44B-0BC42C7F7F34}" srcOrd="2" destOrd="0" presId="urn:microsoft.com/office/officeart/2005/8/layout/default"/>
    <dgm:cxn modelId="{5D2332B8-DF00-4A87-968B-947AC13992D9}" type="presParOf" srcId="{45C7171D-381F-4FA8-9EC7-DFC91144E843}" destId="{5A3BB68A-6E14-4D96-8A4D-509D52BDBF42}" srcOrd="3" destOrd="0" presId="urn:microsoft.com/office/officeart/2005/8/layout/default"/>
    <dgm:cxn modelId="{272399D4-3F82-40B9-8D31-F43C4061A430}" type="presParOf" srcId="{45C7171D-381F-4FA8-9EC7-DFC91144E843}" destId="{8F42BB04-E15A-483A-9610-8A648293F508}" srcOrd="4" destOrd="0" presId="urn:microsoft.com/office/officeart/2005/8/layout/default"/>
    <dgm:cxn modelId="{B9F9DAB8-4F66-4386-AC62-1A1E8517C300}" type="presParOf" srcId="{45C7171D-381F-4FA8-9EC7-DFC91144E843}" destId="{7AC57C6E-6B74-42D7-A711-3E081CED06E7}" srcOrd="5" destOrd="0" presId="urn:microsoft.com/office/officeart/2005/8/layout/default"/>
    <dgm:cxn modelId="{DA13A69B-438B-456A-92E8-91D6D6CFE01E}" type="presParOf" srcId="{45C7171D-381F-4FA8-9EC7-DFC91144E843}" destId="{A3FC6B0D-3042-4F21-A4F7-0B0E59039149}" srcOrd="6" destOrd="0" presId="urn:microsoft.com/office/officeart/2005/8/layout/default"/>
    <dgm:cxn modelId="{9BAABC32-9DFA-448D-AE4C-04B66EEBE2EA}" type="presParOf" srcId="{45C7171D-381F-4FA8-9EC7-DFC91144E843}" destId="{DE9F13AF-E0B1-4E0F-A53F-442B528E68EB}" srcOrd="7" destOrd="0" presId="urn:microsoft.com/office/officeart/2005/8/layout/default"/>
    <dgm:cxn modelId="{D50EF691-FD97-4A40-847A-9B18BDAEE9D5}" type="presParOf" srcId="{45C7171D-381F-4FA8-9EC7-DFC91144E843}" destId="{63ED37AC-9C3D-4351-B331-9C7211BE624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07F09-5F6B-40A6-BE4D-344B4D3DAF7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25C2582-64D5-4EA0-8272-B78BF540246E}">
      <dgm:prSet phldrT="[Text]"/>
      <dgm:spPr/>
      <dgm:t>
        <a:bodyPr/>
        <a:lstStyle/>
        <a:p>
          <a:r>
            <a:rPr lang="en-US" dirty="0">
              <a:cs typeface="Calibri Light"/>
            </a:rPr>
            <a:t>Relay-to-Server</a:t>
          </a:r>
        </a:p>
      </dgm:t>
    </dgm:pt>
    <dgm:pt modelId="{6086EB9C-9245-43F9-AD5B-4FF80595926B}" type="parTrans" cxnId="{62F4673A-8AEB-4D9F-A031-505EF26DF5BC}">
      <dgm:prSet/>
      <dgm:spPr/>
      <dgm:t>
        <a:bodyPr/>
        <a:lstStyle/>
        <a:p>
          <a:endParaRPr lang="en-US"/>
        </a:p>
      </dgm:t>
    </dgm:pt>
    <dgm:pt modelId="{19B2C4BD-E7AA-42AC-A185-5EB711680B60}" type="sibTrans" cxnId="{62F4673A-8AEB-4D9F-A031-505EF26DF5BC}">
      <dgm:prSet/>
      <dgm:spPr/>
      <dgm:t>
        <a:bodyPr/>
        <a:lstStyle/>
        <a:p>
          <a:endParaRPr lang="en-US"/>
        </a:p>
      </dgm:t>
    </dgm:pt>
    <dgm:pt modelId="{C749F9BE-DB09-4877-9A4E-8D36A660A92F}">
      <dgm:prSet phldrT="[Text]"/>
      <dgm:spPr/>
      <dgm:t>
        <a:bodyPr/>
        <a:lstStyle/>
        <a:p>
          <a:r>
            <a:rPr lang="en-US" dirty="0">
              <a:cs typeface="Calibri Light"/>
            </a:rPr>
            <a:t>Server</a:t>
          </a:r>
        </a:p>
      </dgm:t>
    </dgm:pt>
    <dgm:pt modelId="{D6EE37A6-33EA-4B97-A6BC-66D23D2D0C0C}" type="parTrans" cxnId="{27F137E9-2E94-4AC5-A927-3606FAB8D010}">
      <dgm:prSet/>
      <dgm:spPr/>
      <dgm:t>
        <a:bodyPr/>
        <a:lstStyle/>
        <a:p>
          <a:endParaRPr lang="en-US"/>
        </a:p>
      </dgm:t>
    </dgm:pt>
    <dgm:pt modelId="{BFFD4DF9-D32A-4C9A-B2DA-37816B9E7AE1}" type="sibTrans" cxnId="{27F137E9-2E94-4AC5-A927-3606FAB8D010}">
      <dgm:prSet/>
      <dgm:spPr/>
      <dgm:t>
        <a:bodyPr/>
        <a:lstStyle/>
        <a:p>
          <a:endParaRPr lang="en-US"/>
        </a:p>
      </dgm:t>
    </dgm:pt>
    <dgm:pt modelId="{9DBA139D-94D4-4A7D-9A49-20E02848B123}">
      <dgm:prSet phldrT="[Text]"/>
      <dgm:spPr/>
      <dgm:t>
        <a:bodyPr/>
        <a:lstStyle/>
        <a:p>
          <a:r>
            <a:rPr lang="en-US" dirty="0">
              <a:cs typeface="Calibri Light"/>
            </a:rPr>
            <a:t>Server-to-Light</a:t>
          </a:r>
        </a:p>
      </dgm:t>
    </dgm:pt>
    <dgm:pt modelId="{B3489D89-9E7F-407D-B407-ED37BF8BF18F}" type="parTrans" cxnId="{FDCB7685-0A6B-422F-9C37-79AA1B50C76A}">
      <dgm:prSet/>
      <dgm:spPr/>
      <dgm:t>
        <a:bodyPr/>
        <a:lstStyle/>
        <a:p>
          <a:endParaRPr lang="en-US"/>
        </a:p>
      </dgm:t>
    </dgm:pt>
    <dgm:pt modelId="{DD840DF7-D3C3-46CB-BCA3-EC72DC4107B7}" type="sibTrans" cxnId="{FDCB7685-0A6B-422F-9C37-79AA1B50C76A}">
      <dgm:prSet/>
      <dgm:spPr/>
      <dgm:t>
        <a:bodyPr/>
        <a:lstStyle/>
        <a:p>
          <a:endParaRPr lang="en-US"/>
        </a:p>
      </dgm:t>
    </dgm:pt>
    <dgm:pt modelId="{5D126659-9439-4E46-AFE0-84FADBEFEC0E}">
      <dgm:prSet phldrT="[Text]"/>
      <dgm:spPr/>
      <dgm:t>
        <a:bodyPr/>
        <a:lstStyle/>
        <a:p>
          <a:r>
            <a:rPr lang="en-US" dirty="0">
              <a:cs typeface="Calibri Light"/>
            </a:rPr>
            <a:t>Charging Stations</a:t>
          </a:r>
        </a:p>
      </dgm:t>
    </dgm:pt>
    <dgm:pt modelId="{0891B2E9-6AFD-48C2-9B3F-1CB2F9B9A61C}" type="parTrans" cxnId="{EDC5FF9E-8BA0-4019-8B0F-CFA8BA757BDF}">
      <dgm:prSet/>
      <dgm:spPr/>
      <dgm:t>
        <a:bodyPr/>
        <a:lstStyle/>
        <a:p>
          <a:endParaRPr lang="en-US"/>
        </a:p>
      </dgm:t>
    </dgm:pt>
    <dgm:pt modelId="{826E1D06-BFC7-4EBE-8917-53EA7BC9DA51}" type="sibTrans" cxnId="{EDC5FF9E-8BA0-4019-8B0F-CFA8BA757BDF}">
      <dgm:prSet/>
      <dgm:spPr/>
      <dgm:t>
        <a:bodyPr/>
        <a:lstStyle/>
        <a:p>
          <a:endParaRPr lang="en-US"/>
        </a:p>
      </dgm:t>
    </dgm:pt>
    <dgm:pt modelId="{446B1517-0A82-4761-8650-601FE4CD1B72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Fully connect in lab</a:t>
          </a:r>
        </a:p>
      </dgm:t>
    </dgm:pt>
    <dgm:pt modelId="{7B09A833-1373-4767-B7E8-0286C07CCBDE}" type="parTrans" cxnId="{442696BE-3FC8-4BD1-ABBC-4F54DDF0460E}">
      <dgm:prSet/>
      <dgm:spPr/>
      <dgm:t>
        <a:bodyPr/>
        <a:lstStyle/>
        <a:p>
          <a:endParaRPr lang="en-US"/>
        </a:p>
      </dgm:t>
    </dgm:pt>
    <dgm:pt modelId="{05B763C5-E1ED-415E-BADD-2D600D950000}" type="sibTrans" cxnId="{442696BE-3FC8-4BD1-ABBC-4F54DDF0460E}">
      <dgm:prSet/>
      <dgm:spPr/>
      <dgm:t>
        <a:bodyPr/>
        <a:lstStyle/>
        <a:p>
          <a:endParaRPr lang="en-US"/>
        </a:p>
      </dgm:t>
    </dgm:pt>
    <dgm:pt modelId="{1AD4FD37-952A-4D7A-81E6-04898DD716DA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Add more functionality to the existing code</a:t>
          </a:r>
        </a:p>
      </dgm:t>
    </dgm:pt>
    <dgm:pt modelId="{664EE2D3-A5E6-4DAE-A0F0-D5212BAD3D3B}" type="parTrans" cxnId="{F8A8034D-DB1F-4C56-983C-F9F0B675B4B0}">
      <dgm:prSet/>
      <dgm:spPr/>
      <dgm:t>
        <a:bodyPr/>
        <a:lstStyle/>
        <a:p>
          <a:endParaRPr lang="en-US"/>
        </a:p>
      </dgm:t>
    </dgm:pt>
    <dgm:pt modelId="{3C8F1D85-CE8D-49DF-AC1B-037761152A33}" type="sibTrans" cxnId="{F8A8034D-DB1F-4C56-983C-F9F0B675B4B0}">
      <dgm:prSet/>
      <dgm:spPr/>
      <dgm:t>
        <a:bodyPr/>
        <a:lstStyle/>
        <a:p>
          <a:endParaRPr lang="en-US"/>
        </a:p>
      </dgm:t>
    </dgm:pt>
    <dgm:pt modelId="{994DC3C8-33F9-4C22-8F59-0A1BA1EC6856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Blocked by light Status</a:t>
          </a:r>
        </a:p>
      </dgm:t>
    </dgm:pt>
    <dgm:pt modelId="{56768D31-3F5B-47E0-9695-1641835574DE}" type="parTrans" cxnId="{CAB8E67F-54AD-4255-BDBB-2B47BE2C337A}">
      <dgm:prSet/>
      <dgm:spPr/>
      <dgm:t>
        <a:bodyPr/>
        <a:lstStyle/>
        <a:p>
          <a:endParaRPr lang="en-US"/>
        </a:p>
      </dgm:t>
    </dgm:pt>
    <dgm:pt modelId="{84B0C7D3-93A0-4299-BA2D-14BD5E46931B}" type="sibTrans" cxnId="{CAB8E67F-54AD-4255-BDBB-2B47BE2C337A}">
      <dgm:prSet/>
      <dgm:spPr/>
      <dgm:t>
        <a:bodyPr/>
        <a:lstStyle/>
        <a:p>
          <a:endParaRPr lang="en-US"/>
        </a:p>
      </dgm:t>
    </dgm:pt>
    <dgm:pt modelId="{12C417FF-902B-4AC9-9736-66C1A88B89EE}">
      <dgm:prSet phldrT="[Text]"/>
      <dgm:spPr/>
      <dgm:t>
        <a:bodyPr/>
        <a:lstStyle/>
        <a:p>
          <a:r>
            <a:rPr lang="en-US" dirty="0">
              <a:cs typeface="Calibri Light"/>
            </a:rPr>
            <a:t>Find proper sized container for module</a:t>
          </a:r>
        </a:p>
      </dgm:t>
    </dgm:pt>
    <dgm:pt modelId="{07570F2B-A88C-48C1-AC4B-7AF9ADC6CF9D}" type="parTrans" cxnId="{9788D878-2396-48E8-91DA-96B49FC57EBD}">
      <dgm:prSet/>
      <dgm:spPr/>
      <dgm:t>
        <a:bodyPr/>
        <a:lstStyle/>
        <a:p>
          <a:endParaRPr lang="en-US"/>
        </a:p>
      </dgm:t>
    </dgm:pt>
    <dgm:pt modelId="{267DB7A4-6BA0-484F-8444-05B808C9CCD6}" type="sibTrans" cxnId="{9788D878-2396-48E8-91DA-96B49FC57EBD}">
      <dgm:prSet/>
      <dgm:spPr/>
      <dgm:t>
        <a:bodyPr/>
        <a:lstStyle/>
        <a:p>
          <a:endParaRPr lang="en-US"/>
        </a:p>
      </dgm:t>
    </dgm:pt>
    <dgm:pt modelId="{6C74290B-52DE-4AB2-8070-8CE566DD7CF8}">
      <dgm:prSet phldrT="[Text]"/>
      <dgm:spPr/>
      <dgm:t>
        <a:bodyPr/>
        <a:lstStyle/>
        <a:p>
          <a:r>
            <a:rPr lang="en-US" dirty="0">
              <a:cs typeface="Calibri Light"/>
            </a:rPr>
            <a:t>Decide on a rechargeable battery and magnet</a:t>
          </a:r>
        </a:p>
      </dgm:t>
    </dgm:pt>
    <dgm:pt modelId="{CCFA3B0C-AD3C-4696-9E3C-B81D6C85758C}" type="parTrans" cxnId="{C8006DCC-903B-492C-B413-6ED5AEADF2B8}">
      <dgm:prSet/>
      <dgm:spPr/>
      <dgm:t>
        <a:bodyPr/>
        <a:lstStyle/>
        <a:p>
          <a:endParaRPr lang="en-US"/>
        </a:p>
      </dgm:t>
    </dgm:pt>
    <dgm:pt modelId="{7177392E-613C-40A2-B263-27F3CD68ABFE}" type="sibTrans" cxnId="{C8006DCC-903B-492C-B413-6ED5AEADF2B8}">
      <dgm:prSet/>
      <dgm:spPr/>
      <dgm:t>
        <a:bodyPr/>
        <a:lstStyle/>
        <a:p>
          <a:endParaRPr lang="en-US"/>
        </a:p>
      </dgm:t>
    </dgm:pt>
    <dgm:pt modelId="{83A55D28-6DAB-4F55-97E5-6F0C681EF918}">
      <dgm:prSet phldrT="[Text]"/>
      <dgm:spPr/>
      <dgm:t>
        <a:bodyPr/>
        <a:lstStyle/>
        <a:p>
          <a:r>
            <a:rPr lang="en-US" dirty="0">
              <a:cs typeface="Calibri Light"/>
            </a:rPr>
            <a:t>Need to create PCB</a:t>
          </a:r>
        </a:p>
      </dgm:t>
    </dgm:pt>
    <dgm:pt modelId="{BCD30AD3-3D1B-46BE-891E-BA79BFEB984A}" type="parTrans" cxnId="{C05DE24A-31A2-44FC-9FCE-85FDBFB4FE30}">
      <dgm:prSet/>
      <dgm:spPr/>
      <dgm:t>
        <a:bodyPr/>
        <a:lstStyle/>
        <a:p>
          <a:endParaRPr lang="en-US"/>
        </a:p>
      </dgm:t>
    </dgm:pt>
    <dgm:pt modelId="{087579E0-2BC2-4C78-B2D7-7D18955EAE4B}" type="sibTrans" cxnId="{C05DE24A-31A2-44FC-9FCE-85FDBFB4FE30}">
      <dgm:prSet/>
      <dgm:spPr/>
      <dgm:t>
        <a:bodyPr/>
        <a:lstStyle/>
        <a:p>
          <a:endParaRPr lang="en-US"/>
        </a:p>
      </dgm:t>
    </dgm:pt>
    <dgm:pt modelId="{38F0A87D-C20E-4480-82A8-7CD9BB40D9C9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Scale to multiple relay boxes</a:t>
          </a:r>
        </a:p>
      </dgm:t>
    </dgm:pt>
    <dgm:pt modelId="{0FA4A5BF-F345-4FA8-9BD7-C54EFAEE37B6}" type="parTrans" cxnId="{33FBA150-E444-4A7C-A278-F486AA2303B7}">
      <dgm:prSet/>
      <dgm:spPr/>
      <dgm:t>
        <a:bodyPr/>
        <a:lstStyle/>
        <a:p>
          <a:endParaRPr lang="en-US"/>
        </a:p>
      </dgm:t>
    </dgm:pt>
    <dgm:pt modelId="{FA5DAD52-0C46-4032-8F46-37D5B5DFBA0E}" type="sibTrans" cxnId="{33FBA150-E444-4A7C-A278-F486AA2303B7}">
      <dgm:prSet/>
      <dgm:spPr/>
      <dgm:t>
        <a:bodyPr/>
        <a:lstStyle/>
        <a:p>
          <a:endParaRPr lang="en-US"/>
        </a:p>
      </dgm:t>
    </dgm:pt>
    <dgm:pt modelId="{4A411210-2A14-4341-9C45-251714528C52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PCB implementation </a:t>
          </a:r>
        </a:p>
      </dgm:t>
    </dgm:pt>
    <dgm:pt modelId="{8ADA1E63-4665-47FE-ABC0-B21E373D3325}" type="parTrans" cxnId="{5A05D431-4B90-4830-9F46-042319E9AE23}">
      <dgm:prSet/>
      <dgm:spPr/>
      <dgm:t>
        <a:bodyPr/>
        <a:lstStyle/>
        <a:p>
          <a:endParaRPr lang="en-US"/>
        </a:p>
      </dgm:t>
    </dgm:pt>
    <dgm:pt modelId="{B116D546-E202-4B32-A1B7-FFA2C02CB5AE}" type="sibTrans" cxnId="{5A05D431-4B90-4830-9F46-042319E9AE23}">
      <dgm:prSet/>
      <dgm:spPr/>
      <dgm:t>
        <a:bodyPr/>
        <a:lstStyle/>
        <a:p>
          <a:endParaRPr lang="en-US"/>
        </a:p>
      </dgm:t>
    </dgm:pt>
    <dgm:pt modelId="{B2A2F938-7BF4-49C2-B6C1-B288A852CA6D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Make the code more scalable</a:t>
          </a:r>
        </a:p>
      </dgm:t>
    </dgm:pt>
    <dgm:pt modelId="{BB6CA576-5CC2-45EE-9B76-494A13BE91B4}" type="parTrans" cxnId="{91047396-A1F8-424C-8D84-173031F201AB}">
      <dgm:prSet/>
      <dgm:spPr/>
      <dgm:t>
        <a:bodyPr/>
        <a:lstStyle/>
        <a:p>
          <a:endParaRPr lang="en-US"/>
        </a:p>
      </dgm:t>
    </dgm:pt>
    <dgm:pt modelId="{912D9B38-C0C3-4F45-BB9B-A2A8E3B79FFE}" type="sibTrans" cxnId="{91047396-A1F8-424C-8D84-173031F201AB}">
      <dgm:prSet/>
      <dgm:spPr/>
      <dgm:t>
        <a:bodyPr/>
        <a:lstStyle/>
        <a:p>
          <a:endParaRPr lang="en-US"/>
        </a:p>
      </dgm:t>
    </dgm:pt>
    <dgm:pt modelId="{53528431-B2E5-4C92-9AA7-CED81114A45B}">
      <dgm:prSet phldrT="[Text]"/>
      <dgm:spPr/>
      <dgm:t>
        <a:bodyPr/>
        <a:lstStyle/>
        <a:p>
          <a:r>
            <a:rPr lang="en-US" sz="2600" dirty="0">
              <a:cs typeface="Calibri Light"/>
            </a:rPr>
            <a:t>Begin work on some form of GUI</a:t>
          </a:r>
        </a:p>
      </dgm:t>
    </dgm:pt>
    <dgm:pt modelId="{32D0CD04-9201-40E5-BF86-0761DA378D25}" type="parTrans" cxnId="{031E06D7-7B54-4132-9A4E-E3CE34D11C98}">
      <dgm:prSet/>
      <dgm:spPr/>
      <dgm:t>
        <a:bodyPr/>
        <a:lstStyle/>
        <a:p>
          <a:endParaRPr lang="en-US"/>
        </a:p>
      </dgm:t>
    </dgm:pt>
    <dgm:pt modelId="{EF201856-C63F-4B9B-8148-3BF17A449B82}" type="sibTrans" cxnId="{031E06D7-7B54-4132-9A4E-E3CE34D11C98}">
      <dgm:prSet/>
      <dgm:spPr/>
      <dgm:t>
        <a:bodyPr/>
        <a:lstStyle/>
        <a:p>
          <a:endParaRPr lang="en-US"/>
        </a:p>
      </dgm:t>
    </dgm:pt>
    <dgm:pt modelId="{A31A7665-95E0-493A-A997-6BEEFC458B9F}" type="pres">
      <dgm:prSet presAssocID="{BEF07F09-5F6B-40A6-BE4D-344B4D3DAF73}" presName="diagram" presStyleCnt="0">
        <dgm:presLayoutVars>
          <dgm:dir/>
          <dgm:resizeHandles val="exact"/>
        </dgm:presLayoutVars>
      </dgm:prSet>
      <dgm:spPr/>
    </dgm:pt>
    <dgm:pt modelId="{B6F69B78-140A-4DCE-B4A4-4E2EC338CA7D}" type="pres">
      <dgm:prSet presAssocID="{425C2582-64D5-4EA0-8272-B78BF540246E}" presName="node" presStyleLbl="node1" presStyleIdx="0" presStyleCnt="4">
        <dgm:presLayoutVars>
          <dgm:bulletEnabled val="1"/>
        </dgm:presLayoutVars>
      </dgm:prSet>
      <dgm:spPr/>
    </dgm:pt>
    <dgm:pt modelId="{EDB8C555-E90D-4097-AC92-DDD14771C868}" type="pres">
      <dgm:prSet presAssocID="{19B2C4BD-E7AA-42AC-A185-5EB711680B60}" presName="sibTrans" presStyleCnt="0"/>
      <dgm:spPr/>
    </dgm:pt>
    <dgm:pt modelId="{C51AAA4D-169E-49C6-A314-2101491BEB16}" type="pres">
      <dgm:prSet presAssocID="{C749F9BE-DB09-4877-9A4E-8D36A660A92F}" presName="node" presStyleLbl="node1" presStyleIdx="1" presStyleCnt="4">
        <dgm:presLayoutVars>
          <dgm:bulletEnabled val="1"/>
        </dgm:presLayoutVars>
      </dgm:prSet>
      <dgm:spPr/>
    </dgm:pt>
    <dgm:pt modelId="{AEB3350D-B481-4E7C-8C45-68BE57174F91}" type="pres">
      <dgm:prSet presAssocID="{BFFD4DF9-D32A-4C9A-B2DA-37816B9E7AE1}" presName="sibTrans" presStyleCnt="0"/>
      <dgm:spPr/>
    </dgm:pt>
    <dgm:pt modelId="{77AD4EE0-E709-4C88-9DCE-F384A492EF5D}" type="pres">
      <dgm:prSet presAssocID="{9DBA139D-94D4-4A7D-9A49-20E02848B123}" presName="node" presStyleLbl="node1" presStyleIdx="2" presStyleCnt="4">
        <dgm:presLayoutVars>
          <dgm:bulletEnabled val="1"/>
        </dgm:presLayoutVars>
      </dgm:prSet>
      <dgm:spPr/>
    </dgm:pt>
    <dgm:pt modelId="{EFC665AE-1D54-4E3F-9A11-5E96544DFECC}" type="pres">
      <dgm:prSet presAssocID="{DD840DF7-D3C3-46CB-BCA3-EC72DC4107B7}" presName="sibTrans" presStyleCnt="0"/>
      <dgm:spPr/>
    </dgm:pt>
    <dgm:pt modelId="{21CAB324-2E64-4A0C-8554-B1F923511E05}" type="pres">
      <dgm:prSet presAssocID="{5D126659-9439-4E46-AFE0-84FADBEFEC0E}" presName="node" presStyleLbl="node1" presStyleIdx="3" presStyleCnt="4">
        <dgm:presLayoutVars>
          <dgm:bulletEnabled val="1"/>
        </dgm:presLayoutVars>
      </dgm:prSet>
      <dgm:spPr/>
    </dgm:pt>
  </dgm:ptLst>
  <dgm:cxnLst>
    <dgm:cxn modelId="{FF2ABE1D-1FE8-4803-A618-E6043BCB7AC0}" type="presOf" srcId="{53528431-B2E5-4C92-9AA7-CED81114A45B}" destId="{C51AAA4D-169E-49C6-A314-2101491BEB16}" srcOrd="0" destOrd="3" presId="urn:microsoft.com/office/officeart/2005/8/layout/default"/>
    <dgm:cxn modelId="{3F2C3225-E165-4F55-ACD9-AEDEC3880F2C}" type="presOf" srcId="{1AD4FD37-952A-4D7A-81E6-04898DD716DA}" destId="{C51AAA4D-169E-49C6-A314-2101491BEB16}" srcOrd="0" destOrd="1" presId="urn:microsoft.com/office/officeart/2005/8/layout/default"/>
    <dgm:cxn modelId="{5A05D431-4B90-4830-9F46-042319E9AE23}" srcId="{425C2582-64D5-4EA0-8272-B78BF540246E}" destId="{4A411210-2A14-4341-9C45-251714528C52}" srcOrd="2" destOrd="0" parTransId="{8ADA1E63-4665-47FE-ABC0-B21E373D3325}" sibTransId="{B116D546-E202-4B32-A1B7-FFA2C02CB5AE}"/>
    <dgm:cxn modelId="{51F34239-7726-4E65-B172-F65214D3D765}" type="presOf" srcId="{6C74290B-52DE-4AB2-8070-8CE566DD7CF8}" destId="{77AD4EE0-E709-4C88-9DCE-F384A492EF5D}" srcOrd="0" destOrd="2" presId="urn:microsoft.com/office/officeart/2005/8/layout/default"/>
    <dgm:cxn modelId="{62F4673A-8AEB-4D9F-A031-505EF26DF5BC}" srcId="{BEF07F09-5F6B-40A6-BE4D-344B4D3DAF73}" destId="{425C2582-64D5-4EA0-8272-B78BF540246E}" srcOrd="0" destOrd="0" parTransId="{6086EB9C-9245-43F9-AD5B-4FF80595926B}" sibTransId="{19B2C4BD-E7AA-42AC-A185-5EB711680B60}"/>
    <dgm:cxn modelId="{0DBBAC67-60C3-44E0-B14D-642925777408}" type="presOf" srcId="{994DC3C8-33F9-4C22-8F59-0A1BA1EC6856}" destId="{21CAB324-2E64-4A0C-8554-B1F923511E05}" srcOrd="0" destOrd="1" presId="urn:microsoft.com/office/officeart/2005/8/layout/default"/>
    <dgm:cxn modelId="{C05DE24A-31A2-44FC-9FCE-85FDBFB4FE30}" srcId="{9DBA139D-94D4-4A7D-9A49-20E02848B123}" destId="{83A55D28-6DAB-4F55-97E5-6F0C681EF918}" srcOrd="0" destOrd="0" parTransId="{BCD30AD3-3D1B-46BE-891E-BA79BFEB984A}" sibTransId="{087579E0-2BC2-4C78-B2D7-7D18955EAE4B}"/>
    <dgm:cxn modelId="{41847E6B-D45B-4C2B-9925-6E24E68613EB}" type="presOf" srcId="{C749F9BE-DB09-4877-9A4E-8D36A660A92F}" destId="{C51AAA4D-169E-49C6-A314-2101491BEB16}" srcOrd="0" destOrd="0" presId="urn:microsoft.com/office/officeart/2005/8/layout/default"/>
    <dgm:cxn modelId="{591FB26B-8DAB-43C9-AFE5-2CD037B7C509}" type="presOf" srcId="{446B1517-0A82-4761-8650-601FE4CD1B72}" destId="{B6F69B78-140A-4DCE-B4A4-4E2EC338CA7D}" srcOrd="0" destOrd="1" presId="urn:microsoft.com/office/officeart/2005/8/layout/default"/>
    <dgm:cxn modelId="{F8A8034D-DB1F-4C56-983C-F9F0B675B4B0}" srcId="{C749F9BE-DB09-4877-9A4E-8D36A660A92F}" destId="{1AD4FD37-952A-4D7A-81E6-04898DD716DA}" srcOrd="0" destOrd="0" parTransId="{664EE2D3-A5E6-4DAE-A0F0-D5212BAD3D3B}" sibTransId="{3C8F1D85-CE8D-49DF-AC1B-037761152A33}"/>
    <dgm:cxn modelId="{33FBA150-E444-4A7C-A278-F486AA2303B7}" srcId="{425C2582-64D5-4EA0-8272-B78BF540246E}" destId="{38F0A87D-C20E-4480-82A8-7CD9BB40D9C9}" srcOrd="1" destOrd="0" parTransId="{0FA4A5BF-F345-4FA8-9BD7-C54EFAEE37B6}" sibTransId="{FA5DAD52-0C46-4032-8F46-37D5B5DFBA0E}"/>
    <dgm:cxn modelId="{36B8D954-51D1-4A4E-9AFF-338031891D0E}" type="presOf" srcId="{425C2582-64D5-4EA0-8272-B78BF540246E}" destId="{B6F69B78-140A-4DCE-B4A4-4E2EC338CA7D}" srcOrd="0" destOrd="0" presId="urn:microsoft.com/office/officeart/2005/8/layout/default"/>
    <dgm:cxn modelId="{C2AFC475-6FC5-4B71-8C2E-4B154B3E6435}" type="presOf" srcId="{9DBA139D-94D4-4A7D-9A49-20E02848B123}" destId="{77AD4EE0-E709-4C88-9DCE-F384A492EF5D}" srcOrd="0" destOrd="0" presId="urn:microsoft.com/office/officeart/2005/8/layout/default"/>
    <dgm:cxn modelId="{9788D878-2396-48E8-91DA-96B49FC57EBD}" srcId="{9DBA139D-94D4-4A7D-9A49-20E02848B123}" destId="{12C417FF-902B-4AC9-9736-66C1A88B89EE}" srcOrd="2" destOrd="0" parTransId="{07570F2B-A88C-48C1-AC4B-7AF9ADC6CF9D}" sibTransId="{267DB7A4-6BA0-484F-8444-05B808C9CCD6}"/>
    <dgm:cxn modelId="{CAB8E67F-54AD-4255-BDBB-2B47BE2C337A}" srcId="{5D126659-9439-4E46-AFE0-84FADBEFEC0E}" destId="{994DC3C8-33F9-4C22-8F59-0A1BA1EC6856}" srcOrd="0" destOrd="0" parTransId="{56768D31-3F5B-47E0-9695-1641835574DE}" sibTransId="{84B0C7D3-93A0-4299-BA2D-14BD5E46931B}"/>
    <dgm:cxn modelId="{3FC67C81-8E83-4B1B-BA7F-5A12A60DCFA8}" type="presOf" srcId="{12C417FF-902B-4AC9-9736-66C1A88B89EE}" destId="{77AD4EE0-E709-4C88-9DCE-F384A492EF5D}" srcOrd="0" destOrd="3" presId="urn:microsoft.com/office/officeart/2005/8/layout/default"/>
    <dgm:cxn modelId="{FDCB7685-0A6B-422F-9C37-79AA1B50C76A}" srcId="{BEF07F09-5F6B-40A6-BE4D-344B4D3DAF73}" destId="{9DBA139D-94D4-4A7D-9A49-20E02848B123}" srcOrd="2" destOrd="0" parTransId="{B3489D89-9E7F-407D-B407-ED37BF8BF18F}" sibTransId="{DD840DF7-D3C3-46CB-BCA3-EC72DC4107B7}"/>
    <dgm:cxn modelId="{91047396-A1F8-424C-8D84-173031F201AB}" srcId="{C749F9BE-DB09-4877-9A4E-8D36A660A92F}" destId="{B2A2F938-7BF4-49C2-B6C1-B288A852CA6D}" srcOrd="1" destOrd="0" parTransId="{BB6CA576-5CC2-45EE-9B76-494A13BE91B4}" sibTransId="{912D9B38-C0C3-4F45-BB9B-A2A8E3B79FFE}"/>
    <dgm:cxn modelId="{EDC5FF9E-8BA0-4019-8B0F-CFA8BA757BDF}" srcId="{BEF07F09-5F6B-40A6-BE4D-344B4D3DAF73}" destId="{5D126659-9439-4E46-AFE0-84FADBEFEC0E}" srcOrd="3" destOrd="0" parTransId="{0891B2E9-6AFD-48C2-9B3F-1CB2F9B9A61C}" sibTransId="{826E1D06-BFC7-4EBE-8917-53EA7BC9DA51}"/>
    <dgm:cxn modelId="{EAA9DAA1-80FC-41D8-A7FF-6BFC37DDEF97}" type="presOf" srcId="{B2A2F938-7BF4-49C2-B6C1-B288A852CA6D}" destId="{C51AAA4D-169E-49C6-A314-2101491BEB16}" srcOrd="0" destOrd="2" presId="urn:microsoft.com/office/officeart/2005/8/layout/default"/>
    <dgm:cxn modelId="{CB392EA6-D540-41DC-AD4E-2C3A05D2AB7E}" type="presOf" srcId="{5D126659-9439-4E46-AFE0-84FADBEFEC0E}" destId="{21CAB324-2E64-4A0C-8554-B1F923511E05}" srcOrd="0" destOrd="0" presId="urn:microsoft.com/office/officeart/2005/8/layout/default"/>
    <dgm:cxn modelId="{0AC0B4BB-FE30-4EE8-BC42-F1959C72CB6E}" type="presOf" srcId="{83A55D28-6DAB-4F55-97E5-6F0C681EF918}" destId="{77AD4EE0-E709-4C88-9DCE-F384A492EF5D}" srcOrd="0" destOrd="1" presId="urn:microsoft.com/office/officeart/2005/8/layout/default"/>
    <dgm:cxn modelId="{442696BE-3FC8-4BD1-ABBC-4F54DDF0460E}" srcId="{425C2582-64D5-4EA0-8272-B78BF540246E}" destId="{446B1517-0A82-4761-8650-601FE4CD1B72}" srcOrd="0" destOrd="0" parTransId="{7B09A833-1373-4767-B7E8-0286C07CCBDE}" sibTransId="{05B763C5-E1ED-415E-BADD-2D600D950000}"/>
    <dgm:cxn modelId="{C8006DCC-903B-492C-B413-6ED5AEADF2B8}" srcId="{9DBA139D-94D4-4A7D-9A49-20E02848B123}" destId="{6C74290B-52DE-4AB2-8070-8CE566DD7CF8}" srcOrd="1" destOrd="0" parTransId="{CCFA3B0C-AD3C-4696-9E3C-B81D6C85758C}" sibTransId="{7177392E-613C-40A2-B263-27F3CD68ABFE}"/>
    <dgm:cxn modelId="{031E06D7-7B54-4132-9A4E-E3CE34D11C98}" srcId="{C749F9BE-DB09-4877-9A4E-8D36A660A92F}" destId="{53528431-B2E5-4C92-9AA7-CED81114A45B}" srcOrd="2" destOrd="0" parTransId="{32D0CD04-9201-40E5-BF86-0761DA378D25}" sibTransId="{EF201856-C63F-4B9B-8148-3BF17A449B82}"/>
    <dgm:cxn modelId="{1AFCF6DC-F3AB-4D91-8C74-0C7993B1BAD9}" type="presOf" srcId="{4A411210-2A14-4341-9C45-251714528C52}" destId="{B6F69B78-140A-4DCE-B4A4-4E2EC338CA7D}" srcOrd="0" destOrd="3" presId="urn:microsoft.com/office/officeart/2005/8/layout/default"/>
    <dgm:cxn modelId="{D32638E7-2B39-48C1-ADA9-662B7A98A17B}" type="presOf" srcId="{38F0A87D-C20E-4480-82A8-7CD9BB40D9C9}" destId="{B6F69B78-140A-4DCE-B4A4-4E2EC338CA7D}" srcOrd="0" destOrd="2" presId="urn:microsoft.com/office/officeart/2005/8/layout/default"/>
    <dgm:cxn modelId="{27F137E9-2E94-4AC5-A927-3606FAB8D010}" srcId="{BEF07F09-5F6B-40A6-BE4D-344B4D3DAF73}" destId="{C749F9BE-DB09-4877-9A4E-8D36A660A92F}" srcOrd="1" destOrd="0" parTransId="{D6EE37A6-33EA-4B97-A6BC-66D23D2D0C0C}" sibTransId="{BFFD4DF9-D32A-4C9A-B2DA-37816B9E7AE1}"/>
    <dgm:cxn modelId="{FEFAE9E9-EECA-4BB7-8B6E-5048D9B1D23C}" type="presOf" srcId="{BEF07F09-5F6B-40A6-BE4D-344B4D3DAF73}" destId="{A31A7665-95E0-493A-A997-6BEEFC458B9F}" srcOrd="0" destOrd="0" presId="urn:microsoft.com/office/officeart/2005/8/layout/default"/>
    <dgm:cxn modelId="{E40CEBEB-DE15-4DF7-A72B-1043245555EE}" type="presParOf" srcId="{A31A7665-95E0-493A-A997-6BEEFC458B9F}" destId="{B6F69B78-140A-4DCE-B4A4-4E2EC338CA7D}" srcOrd="0" destOrd="0" presId="urn:microsoft.com/office/officeart/2005/8/layout/default"/>
    <dgm:cxn modelId="{A290FA91-BD5B-4DA0-B1B3-77C26951FBDA}" type="presParOf" srcId="{A31A7665-95E0-493A-A997-6BEEFC458B9F}" destId="{EDB8C555-E90D-4097-AC92-DDD14771C868}" srcOrd="1" destOrd="0" presId="urn:microsoft.com/office/officeart/2005/8/layout/default"/>
    <dgm:cxn modelId="{C30BE062-545C-4E8F-9381-88AAA6C0E140}" type="presParOf" srcId="{A31A7665-95E0-493A-A997-6BEEFC458B9F}" destId="{C51AAA4D-169E-49C6-A314-2101491BEB16}" srcOrd="2" destOrd="0" presId="urn:microsoft.com/office/officeart/2005/8/layout/default"/>
    <dgm:cxn modelId="{71DE8B16-D783-4ACF-B584-A2180F4BAB56}" type="presParOf" srcId="{A31A7665-95E0-493A-A997-6BEEFC458B9F}" destId="{AEB3350D-B481-4E7C-8C45-68BE57174F91}" srcOrd="3" destOrd="0" presId="urn:microsoft.com/office/officeart/2005/8/layout/default"/>
    <dgm:cxn modelId="{50631507-6B6C-4B08-B1CD-013899E5D13A}" type="presParOf" srcId="{A31A7665-95E0-493A-A997-6BEEFC458B9F}" destId="{77AD4EE0-E709-4C88-9DCE-F384A492EF5D}" srcOrd="4" destOrd="0" presId="urn:microsoft.com/office/officeart/2005/8/layout/default"/>
    <dgm:cxn modelId="{CEE3F07A-D1A1-4561-8D48-21C6A024E519}" type="presParOf" srcId="{A31A7665-95E0-493A-A997-6BEEFC458B9F}" destId="{EFC665AE-1D54-4E3F-9A11-5E96544DFECC}" srcOrd="5" destOrd="0" presId="urn:microsoft.com/office/officeart/2005/8/layout/default"/>
    <dgm:cxn modelId="{D6079038-4B92-407A-B565-0645F268B2FA}" type="presParOf" srcId="{A31A7665-95E0-493A-A997-6BEEFC458B9F}" destId="{21CAB324-2E64-4A0C-8554-B1F923511E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B4A-D460-41EE-8A8B-DC1EEF8A6D8A}">
      <dsp:nvSpPr>
        <dsp:cNvPr id="0" name=""/>
        <dsp:cNvSpPr/>
      </dsp:nvSpPr>
      <dsp:spPr>
        <a:xfrm>
          <a:off x="15875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Relay-to-Server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Need to implement server specific commands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Need to integrate relay communication with server communication code</a:t>
          </a:r>
        </a:p>
      </dsp:txBody>
      <dsp:txXfrm>
        <a:off x="15875" y="99"/>
        <a:ext cx="3165078" cy="1899046"/>
      </dsp:txXfrm>
    </dsp:sp>
    <dsp:sp modelId="{B0AFCC70-E6DF-488C-B44B-0BC42C7F7F34}">
      <dsp:nvSpPr>
        <dsp:cNvPr id="0" name=""/>
        <dsp:cNvSpPr/>
      </dsp:nvSpPr>
      <dsp:spPr>
        <a:xfrm>
          <a:off x="3497460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Server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Server exists and can be interfaced with via VPN and scripting.</a:t>
          </a:r>
        </a:p>
      </dsp:txBody>
      <dsp:txXfrm>
        <a:off x="3497460" y="99"/>
        <a:ext cx="3165078" cy="1899046"/>
      </dsp:txXfrm>
    </dsp:sp>
    <dsp:sp modelId="{8F42BB04-E15A-483A-9610-8A648293F508}">
      <dsp:nvSpPr>
        <dsp:cNvPr id="0" name=""/>
        <dsp:cNvSpPr/>
      </dsp:nvSpPr>
      <dsp:spPr>
        <a:xfrm>
          <a:off x="6979046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Server-to-Light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Must decide between ZigBee or Radio communication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cs typeface="Calibri Light"/>
          </a:endParaRPr>
        </a:p>
      </dsp:txBody>
      <dsp:txXfrm>
        <a:off x="6979046" y="99"/>
        <a:ext cx="3165078" cy="1899046"/>
      </dsp:txXfrm>
    </dsp:sp>
    <dsp:sp modelId="{A3FC6B0D-3042-4F21-A4F7-0B0E59039149}">
      <dsp:nvSpPr>
        <dsp:cNvPr id="0" name=""/>
        <dsp:cNvSpPr/>
      </dsp:nvSpPr>
      <dsp:spPr>
        <a:xfrm>
          <a:off x="1756667" y="2215653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Charging Station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Have to wait for battery sizing on light modules before we decide how to charge them</a:t>
          </a:r>
        </a:p>
      </dsp:txBody>
      <dsp:txXfrm>
        <a:off x="1756667" y="2215653"/>
        <a:ext cx="3165078" cy="1899046"/>
      </dsp:txXfrm>
    </dsp:sp>
    <dsp:sp modelId="{63ED37AC-9C3D-4351-B331-9C7211BE6244}">
      <dsp:nvSpPr>
        <dsp:cNvPr id="0" name=""/>
        <dsp:cNvSpPr/>
      </dsp:nvSpPr>
      <dsp:spPr>
        <a:xfrm>
          <a:off x="5238253" y="2215653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Light modules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Prototyping with both ZigBee and Radio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Can interface between </a:t>
          </a:r>
          <a:r>
            <a:rPr lang="en-US" sz="1700" kern="1200" dirty="0" err="1">
              <a:cs typeface="Calibri Light"/>
            </a:rPr>
            <a:t>XBee</a:t>
          </a:r>
          <a:r>
            <a:rPr lang="en-US" sz="1700" kern="1200" dirty="0">
              <a:cs typeface="Calibri Light"/>
            </a:rPr>
            <a:t> modules using XCTU</a:t>
          </a:r>
        </a:p>
      </dsp:txBody>
      <dsp:txXfrm>
        <a:off x="5238253" y="2215653"/>
        <a:ext cx="3165078" cy="1899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69B78-140A-4DCE-B4A4-4E2EC338CA7D}">
      <dsp:nvSpPr>
        <dsp:cNvPr id="0" name=""/>
        <dsp:cNvSpPr/>
      </dsp:nvSpPr>
      <dsp:spPr>
        <a:xfrm>
          <a:off x="15875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Relay-to-Server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Fully connect in lab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Scale to multiple relay boxes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PCB implementation </a:t>
          </a:r>
        </a:p>
      </dsp:txBody>
      <dsp:txXfrm>
        <a:off x="15875" y="99"/>
        <a:ext cx="3165078" cy="1899046"/>
      </dsp:txXfrm>
    </dsp:sp>
    <dsp:sp modelId="{C51AAA4D-169E-49C6-A314-2101491BEB16}">
      <dsp:nvSpPr>
        <dsp:cNvPr id="0" name=""/>
        <dsp:cNvSpPr/>
      </dsp:nvSpPr>
      <dsp:spPr>
        <a:xfrm>
          <a:off x="3497460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Server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Add more functionality to the existing code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Make the code more scalable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Begin work on some form of GUI</a:t>
          </a:r>
        </a:p>
      </dsp:txBody>
      <dsp:txXfrm>
        <a:off x="3497460" y="99"/>
        <a:ext cx="3165078" cy="1899046"/>
      </dsp:txXfrm>
    </dsp:sp>
    <dsp:sp modelId="{77AD4EE0-E709-4C88-9DCE-F384A492EF5D}">
      <dsp:nvSpPr>
        <dsp:cNvPr id="0" name=""/>
        <dsp:cNvSpPr/>
      </dsp:nvSpPr>
      <dsp:spPr>
        <a:xfrm>
          <a:off x="6979046" y="99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Server-to-Light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Need to create PCB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Decide on a rechargeable battery and magnet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Find proper sized container for module</a:t>
          </a:r>
        </a:p>
      </dsp:txBody>
      <dsp:txXfrm>
        <a:off x="6979046" y="99"/>
        <a:ext cx="3165078" cy="1899046"/>
      </dsp:txXfrm>
    </dsp:sp>
    <dsp:sp modelId="{21CAB324-2E64-4A0C-8554-B1F923511E05}">
      <dsp:nvSpPr>
        <dsp:cNvPr id="0" name=""/>
        <dsp:cNvSpPr/>
      </dsp:nvSpPr>
      <dsp:spPr>
        <a:xfrm>
          <a:off x="3497460" y="2215653"/>
          <a:ext cx="3165078" cy="189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cs typeface="Calibri Light"/>
            </a:rPr>
            <a:t>Charging Stations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cs typeface="Calibri Light"/>
            </a:rPr>
            <a:t>Blocked by light Status</a:t>
          </a:r>
        </a:p>
      </dsp:txBody>
      <dsp:txXfrm>
        <a:off x="3497460" y="2215653"/>
        <a:ext cx="3165078" cy="189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1643-9E84-49AF-AD40-1BE71655D68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DD02-E172-4812-925F-66D1AF6A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88392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581400"/>
            <a:ext cx="83312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711200" y="830264"/>
            <a:ext cx="6299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295400"/>
            <a:ext cx="48768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16508686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1303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667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7797800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19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6D5E-40FC-48F0-B047-1D602117554B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8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9DE1-BC9A-4384-AD3B-D1BB794B0A20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E292-85A2-46E4-AD09-496EFAB37F64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303" y="6341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6341076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8603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114" y="631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61233" y="6316362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199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4735" y="62978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36519" y="6308124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467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4386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283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94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6067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32800" y="6324600"/>
            <a:ext cx="32512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010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066800"/>
            <a:ext cx="101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34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7865" y="63218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6"/>
          <a:srcRect b="38235"/>
          <a:stretch>
            <a:fillRect/>
          </a:stretch>
        </p:blipFill>
        <p:spPr bwMode="auto">
          <a:xfrm>
            <a:off x="711200" y="6365928"/>
            <a:ext cx="42672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371070" y="6315101"/>
            <a:ext cx="3906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r>
              <a:rPr lang="en-US" dirty="0"/>
              <a:t>SdDec19-16</a:t>
            </a:r>
          </a:p>
        </p:txBody>
      </p:sp>
    </p:spTree>
    <p:extLst>
      <p:ext uri="{BB962C8B-B14F-4D97-AF65-F5344CB8AC3E}">
        <p14:creationId xmlns:p14="http://schemas.microsoft.com/office/powerpoint/2010/main" val="59700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ddec19-16.sd.ece.iastate.edu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2263"/>
            <a:ext cx="12206375" cy="3451524"/>
          </a:xfrm>
        </p:spPr>
        <p:txBody>
          <a:bodyPr/>
          <a:lstStyle/>
          <a:p>
            <a:r>
              <a:rPr lang="en-US" sz="4400" dirty="0">
                <a:cs typeface="Calibri Light"/>
              </a:rPr>
              <a:t>Wireless-Enabled Smart-Lights Hub Prototype</a:t>
            </a:r>
            <a:br>
              <a:rPr lang="en-US" sz="4400" dirty="0">
                <a:cs typeface="Calibri Light"/>
              </a:rPr>
            </a:br>
            <a:r>
              <a:rPr lang="en-US" sz="4400" dirty="0">
                <a:cs typeface="Calibri Light"/>
              </a:rPr>
              <a:t>Senior Design December 2019 Team 16</a:t>
            </a:r>
            <a:br>
              <a:rPr lang="en-US" dirty="0">
                <a:cs typeface="Calibri Light"/>
              </a:rPr>
            </a:br>
            <a:r>
              <a:rPr lang="en-US" sz="2800" dirty="0">
                <a:cs typeface="Calibri Light"/>
                <a:hlinkClick r:id="rId2"/>
              </a:rPr>
              <a:t>http://sddec19-16.sd.ece.iastate.edu/</a:t>
            </a:r>
            <a:endParaRPr lang="en-US" sz="28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187" y="3198384"/>
            <a:ext cx="9144000" cy="31941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Dr. Manimaran </a:t>
            </a:r>
            <a:r>
              <a:rPr lang="en-US" dirty="0" err="1">
                <a:cs typeface="Calibri"/>
              </a:rPr>
              <a:t>Govindarasu</a:t>
            </a:r>
          </a:p>
          <a:p>
            <a:r>
              <a:rPr lang="en-US" dirty="0">
                <a:cs typeface="Calibri"/>
              </a:rPr>
              <a:t>Dr. Ravikumar Gelli</a:t>
            </a:r>
          </a:p>
          <a:p>
            <a:r>
              <a:rPr lang="en-US" dirty="0">
                <a:cs typeface="Calibri"/>
              </a:rPr>
              <a:t>Alexander Beaver</a:t>
            </a:r>
          </a:p>
          <a:p>
            <a:r>
              <a:rPr lang="en-US" dirty="0">
                <a:cs typeface="Calibri"/>
              </a:rPr>
              <a:t>Ryan Bush</a:t>
            </a:r>
          </a:p>
          <a:p>
            <a:r>
              <a:rPr lang="en-US" dirty="0">
                <a:cs typeface="Calibri"/>
              </a:rPr>
              <a:t>Aaron Ramsey</a:t>
            </a:r>
          </a:p>
          <a:p>
            <a:r>
              <a:rPr lang="en-US" dirty="0">
                <a:cs typeface="Calibri"/>
              </a:rPr>
              <a:t>Logan </a:t>
            </a:r>
            <a:r>
              <a:rPr lang="en-US" dirty="0" err="1">
                <a:cs typeface="Calibri"/>
              </a:rPr>
              <a:t>Zasada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284C-F2FD-4DC0-ACB1-09BCFBC2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It's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1A00-C01F-4C22-B329-DC4E0ED8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is used for community outreach</a:t>
            </a:r>
          </a:p>
          <a:p>
            <a:r>
              <a:rPr lang="en-US" dirty="0"/>
              <a:t>The system is used for Industry Trainings $$$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7E02B-9516-418C-8A24-AE849D17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9EB10-7248-4BEE-8FA0-EF021385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6" name="Graphic 6" descr="Group brainstorm">
            <a:extLst>
              <a:ext uri="{FF2B5EF4-FFF2-40B4-BE49-F238E27FC236}">
                <a16:creationId xmlns:a16="http://schemas.microsoft.com/office/drawing/2014/main" id="{FE415341-C062-47B3-B7D2-1478A58D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453" y="3122691"/>
            <a:ext cx="1623588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BAA0-FD95-4269-8B45-93F5208C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Current Status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4A26FA3-55F4-4B6A-AE70-8FB77EC6B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60139"/>
              </p:ext>
            </p:extLst>
          </p:nvPr>
        </p:nvGraphicFramePr>
        <p:xfrm>
          <a:off x="1117600" y="1066800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B5F8-AFCC-4730-9681-2256CD5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E2DA214-4B9E-48EF-8CA0-6C63034CB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85020"/>
              </p:ext>
            </p:extLst>
          </p:nvPr>
        </p:nvGraphicFramePr>
        <p:xfrm>
          <a:off x="1117600" y="1066800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B5F8-AFCC-4730-9681-2256CD5F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Questions????</a:t>
            </a:r>
            <a:endParaRPr lang="en-US" dirty="0"/>
          </a:p>
        </p:txBody>
      </p:sp>
      <p:pic>
        <p:nvPicPr>
          <p:cNvPr id="11" name="Graphic 11" descr="Question mark">
            <a:extLst>
              <a:ext uri="{FF2B5EF4-FFF2-40B4-BE49-F238E27FC236}">
                <a16:creationId xmlns:a16="http://schemas.microsoft.com/office/drawing/2014/main" id="{4DA3ACB5-C829-49B0-AC57-FB9CA1F6A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5377" y="2036972"/>
            <a:ext cx="3085381" cy="30422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4919-EBF2-44B3-9A9F-168B0D5B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BE9F-1263-442E-88F4-410AF462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92" y="1383789"/>
            <a:ext cx="8128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Light system in </a:t>
            </a:r>
            <a:r>
              <a:rPr lang="en-US" dirty="0" err="1">
                <a:cs typeface="Calibri"/>
              </a:rPr>
              <a:t>PowerCyber</a:t>
            </a:r>
            <a:r>
              <a:rPr lang="en-US" dirty="0">
                <a:cs typeface="Calibri"/>
              </a:rPr>
              <a:t> lab cannot represent large simulated power networks.</a:t>
            </a:r>
          </a:p>
          <a:p>
            <a:r>
              <a:rPr lang="en-US" dirty="0">
                <a:cs typeface="Calibri"/>
              </a:rPr>
              <a:t>Create a system that can handle more network components and be portable.</a:t>
            </a:r>
          </a:p>
          <a:p>
            <a:pPr lvl="1"/>
            <a:r>
              <a:rPr lang="en-US" dirty="0">
                <a:cs typeface="Calibri"/>
              </a:rPr>
              <a:t>Current system cannot move out of the lab.</a:t>
            </a:r>
          </a:p>
          <a:p>
            <a:pPr lvl="1"/>
            <a:r>
              <a:rPr lang="en-US" dirty="0">
                <a:ea typeface="Geneva"/>
                <a:cs typeface="Calibri"/>
              </a:rPr>
              <a:t>Lack of portability means less outreach opportunity.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9552BD90-528E-42E5-B65A-0E61A963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54080" y="2149758"/>
            <a:ext cx="3792747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F54F-AB86-4BF0-8934-4727D0B1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8AA-CD13-4FBA-B21F-A3209733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82" y="1293143"/>
            <a:ext cx="5181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Accept input from 100 Simulation Components</a:t>
            </a:r>
          </a:p>
          <a:p>
            <a:r>
              <a:rPr lang="en-US" dirty="0">
                <a:cs typeface="Calibri"/>
              </a:rPr>
              <a:t>Output to 100 IOT lights</a:t>
            </a:r>
          </a:p>
          <a:p>
            <a:r>
              <a:rPr lang="en-US" dirty="0">
                <a:cs typeface="Calibri"/>
              </a:rPr>
              <a:t>Capability to map relay inputs to light outputs via UI</a:t>
            </a:r>
          </a:p>
          <a:p>
            <a:r>
              <a:rPr lang="en-US" dirty="0">
                <a:cs typeface="Calibri"/>
              </a:rPr>
              <a:t>IOT lights should be magnetically mountable</a:t>
            </a:r>
          </a:p>
          <a:p>
            <a:r>
              <a:rPr lang="en-US" dirty="0">
                <a:cs typeface="Calibri"/>
              </a:rPr>
              <a:t>IOT lights should be able to operate continuously for 8 hours</a:t>
            </a:r>
          </a:p>
          <a:p>
            <a:r>
              <a:rPr lang="en-US" dirty="0">
                <a:cs typeface="Calibri"/>
              </a:rPr>
              <a:t>IOT lights should come in at least 4 different colors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700C7-F770-44C8-8D0C-0C33ADF0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3299" y="1293143"/>
            <a:ext cx="5124091" cy="18065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IOT lights must be operated wirelessly</a:t>
            </a:r>
          </a:p>
          <a:p>
            <a:r>
              <a:rPr lang="en-US" dirty="0">
                <a:cs typeface="Calibri"/>
              </a:rPr>
              <a:t>System should be capable of </a:t>
            </a:r>
            <a:r>
              <a:rPr lang="en-US">
                <a:cs typeface="Calibri"/>
              </a:rPr>
              <a:t>charging at least 8 lights at once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F54F-AB86-4BF0-8934-4727D0B1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Non-Functional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8AA-CD13-4FBA-B21F-A3209733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739" y="128989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System should be easy to move through standard door frames</a:t>
            </a:r>
          </a:p>
          <a:p>
            <a:r>
              <a:rPr lang="en-US" dirty="0">
                <a:cs typeface="Calibri"/>
              </a:rPr>
              <a:t>Magnetic mounting board should not obscure any image projected onto it</a:t>
            </a:r>
          </a:p>
          <a:p>
            <a:r>
              <a:rPr lang="en-US" dirty="0">
                <a:cs typeface="Calibri"/>
              </a:rPr>
              <a:t>Light status should update in less than a second when corresponding relay is updated</a:t>
            </a:r>
          </a:p>
          <a:p>
            <a:r>
              <a:rPr lang="en-US" dirty="0">
                <a:cs typeface="Calibri"/>
              </a:rPr>
              <a:t>Relay interface components should be easy to connect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A942A-52E6-4357-82D4-615FB026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462" y="1293285"/>
            <a:ext cx="4630757" cy="4342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IOT lights should be similar in size to existing solution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5" name="Graphic 5" descr="Lightbulb">
            <a:extLst>
              <a:ext uri="{FF2B5EF4-FFF2-40B4-BE49-F238E27FC236}">
                <a16:creationId xmlns:a16="http://schemas.microsoft.com/office/drawing/2014/main" id="{56164EA8-C100-4D51-99D4-03C09FC8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8338" y="2969201"/>
            <a:ext cx="2093343" cy="20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0F90-E186-47D0-B6DC-FB906055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Conceptual Sketch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1D28D8-267B-478B-AA7F-1936352B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1301781"/>
            <a:ext cx="11027120" cy="37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1743-8E3E-47FA-B416-6EFF09D0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9244-52C1-47AB-9A29-5E046EEF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14" y="1291937"/>
            <a:ext cx="8029864" cy="3898323"/>
          </a:xfrm>
        </p:spPr>
        <p:txBody>
          <a:bodyPr/>
          <a:lstStyle/>
          <a:p>
            <a:r>
              <a:rPr lang="en-US" dirty="0"/>
              <a:t>Recharging station</a:t>
            </a:r>
          </a:p>
          <a:p>
            <a:r>
              <a:rPr lang="en-US" dirty="0"/>
              <a:t>ZigBee vs. RF (Radio Frequency) </a:t>
            </a:r>
          </a:p>
          <a:p>
            <a:pPr lvl="1"/>
            <a:r>
              <a:rPr lang="en-US" dirty="0">
                <a:ea typeface="+mn-lt"/>
                <a:cs typeface="+mn-lt"/>
              </a:rPr>
              <a:t>Interfacing properly</a:t>
            </a:r>
          </a:p>
          <a:p>
            <a:pPr lvl="1"/>
            <a:r>
              <a:rPr lang="en-US" dirty="0">
                <a:ea typeface="+mn-lt"/>
                <a:cs typeface="+mn-lt"/>
              </a:rPr>
              <a:t>RF not standardized</a:t>
            </a:r>
          </a:p>
          <a:p>
            <a:pPr lvl="1"/>
            <a:r>
              <a:rPr lang="en-US" dirty="0">
                <a:ea typeface="+mn-lt"/>
                <a:cs typeface="+mn-lt"/>
              </a:rPr>
              <a:t>Deciding between ZigBee and RF</a:t>
            </a:r>
          </a:p>
          <a:p>
            <a:pPr lvl="2"/>
            <a:r>
              <a:rPr lang="en-US" dirty="0">
                <a:ea typeface="Geneva"/>
              </a:rPr>
              <a:t>Cost, quality, comfortability with tech, etc...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ZigBee XTCU HMI software</a:t>
            </a:r>
          </a:p>
          <a:p>
            <a:pPr lvl="2"/>
            <a:r>
              <a:rPr lang="en-US" dirty="0">
                <a:ea typeface="Geneva"/>
              </a:rPr>
              <a:t>Not much documentation</a:t>
            </a:r>
          </a:p>
          <a:p>
            <a:pPr lvl="1"/>
            <a:endParaRPr lang="en-US" dirty="0">
              <a:ea typeface="Geneva"/>
            </a:endParaRPr>
          </a:p>
          <a:p>
            <a:pPr lvl="1"/>
            <a:endParaRPr lang="en-US" dirty="0">
              <a:ea typeface="Geneva"/>
            </a:endParaRPr>
          </a:p>
          <a:p>
            <a:endParaRPr lang="en-US" dirty="0">
              <a:ea typeface="Geneva"/>
            </a:endParaRPr>
          </a:p>
          <a:p>
            <a:endParaRPr lang="en-US">
              <a:ea typeface="Genev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77E2A-1406-4440-A71C-607223A4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6DDAF-9BDC-45B8-BE9F-963E8BFE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04C7-F5A7-4779-AFDA-E511DC31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Charging Station</a:t>
            </a:r>
            <a:endParaRPr lang="en-US" dirty="0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1A68856-F85D-47BE-8715-4F8533F9C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926" y="1707157"/>
            <a:ext cx="5103668" cy="34913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F1702-03F7-4288-AA58-83B45A56A608}"/>
              </a:ext>
            </a:extLst>
          </p:cNvPr>
          <p:cNvSpPr txBox="1"/>
          <p:nvPr/>
        </p:nvSpPr>
        <p:spPr>
          <a:xfrm>
            <a:off x="524741" y="1693718"/>
            <a:ext cx="5531427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rgbClr val="6E6259"/>
                </a:solidFill>
                <a:cs typeface="Calibri"/>
              </a:rPr>
              <a:t>Safety is priority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rgbClr val="6E6259"/>
                </a:solidFill>
                <a:cs typeface="Calibri"/>
              </a:rPr>
              <a:t>Simple Design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rgbClr val="6E6259"/>
                </a:solidFill>
                <a:cs typeface="Calibri"/>
              </a:rPr>
              <a:t>May use wireless charging</a:t>
            </a:r>
          </a:p>
        </p:txBody>
      </p:sp>
    </p:spTree>
    <p:extLst>
      <p:ext uri="{BB962C8B-B14F-4D97-AF65-F5344CB8AC3E}">
        <p14:creationId xmlns:p14="http://schemas.microsoft.com/office/powerpoint/2010/main" val="12098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4919-EBF2-44B3-9A9F-168B0D5B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System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BE9F-1263-442E-88F4-410AF462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92" y="1383789"/>
            <a:ext cx="99251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Physical wireless prototype with RGB support</a:t>
            </a:r>
          </a:p>
          <a:p>
            <a:r>
              <a:rPr lang="en-US" dirty="0">
                <a:cs typeface="Calibri"/>
              </a:rPr>
              <a:t>Wireless communication between wireless coordinator and light</a:t>
            </a:r>
          </a:p>
          <a:p>
            <a:r>
              <a:rPr lang="en-US" dirty="0">
                <a:cs typeface="Calibri"/>
              </a:rPr>
              <a:t>Serial communication between laptop and wireless coordinator</a:t>
            </a:r>
          </a:p>
          <a:p>
            <a:r>
              <a:rPr lang="en-US" dirty="0">
                <a:cs typeface="Calibri"/>
              </a:rPr>
              <a:t>Laptop can VPN into a server and run a Python script to scrape data off it. Data is publishable onto the server.</a:t>
            </a: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7AC4-3576-4B34-AC0E-906D8635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Prototype</a:t>
            </a:r>
          </a:p>
        </p:txBody>
      </p:sp>
      <p:pic>
        <p:nvPicPr>
          <p:cNvPr id="6" name="Picture 6" descr="A picture containing table, indoor, sitting, wall&#10;&#10;Description generated with very high confidence">
            <a:extLst>
              <a:ext uri="{FF2B5EF4-FFF2-40B4-BE49-F238E27FC236}">
                <a16:creationId xmlns:a16="http://schemas.microsoft.com/office/drawing/2014/main" id="{C8A465D7-7990-491D-BE02-629375BCA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076" y="1799470"/>
            <a:ext cx="3432017" cy="25740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6EFBA-D795-4F17-A667-DACD2892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SdDec19-16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42F42-EAD1-4B8D-848B-1C0BB20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C9D83-8FA0-4CB8-873D-E87A001FDBEF}"/>
              </a:ext>
            </a:extLst>
          </p:cNvPr>
          <p:cNvSpPr txBox="1"/>
          <p:nvPr/>
        </p:nvSpPr>
        <p:spPr>
          <a:xfrm>
            <a:off x="612618" y="1261450"/>
            <a:ext cx="5640308" cy="185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</a:pPr>
            <a:r>
              <a:rPr lang="en-US" sz="2600" dirty="0">
                <a:solidFill>
                  <a:srgbClr val="6E6259"/>
                </a:solidFill>
                <a:cs typeface="Calibri"/>
              </a:rPr>
              <a:t>Uses RGB LED in G50 Bulb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</a:pPr>
            <a:r>
              <a:rPr lang="en-US" sz="2600" dirty="0">
                <a:solidFill>
                  <a:srgbClr val="6E6259"/>
                </a:solidFill>
                <a:cs typeface="Calibri"/>
              </a:rPr>
              <a:t>Turn light on or off based on simulation component status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</a:pPr>
            <a:endParaRPr lang="en-US" sz="2600" dirty="0">
              <a:solidFill>
                <a:srgbClr val="6E62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492426"/>
      </p:ext>
    </p:extLst>
  </p:cSld>
  <p:clrMapOvr>
    <a:masterClrMapping/>
  </p:clrMapOvr>
</p:sld>
</file>

<file path=ppt/theme/theme1.xml><?xml version="1.0" encoding="utf-8"?>
<a:theme xmlns:a="http://schemas.openxmlformats.org/drawingml/2006/main" name="IS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U" id="{EB59892C-4201-4E78-9EB6-8A75CBE0658F}" vid="{B5143FC9-EBF6-4623-A115-AB37A1493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ISU</Template>
  <TotalTime>11</TotalTime>
  <Words>451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Geneva</vt:lpstr>
      <vt:lpstr>Times</vt:lpstr>
      <vt:lpstr>Univers 65</vt:lpstr>
      <vt:lpstr>Univers 67 CondensedBold</vt:lpstr>
      <vt:lpstr>ISU</vt:lpstr>
      <vt:lpstr>Wireless-Enabled Smart-Lights Hub Prototype Senior Design December 2019 Team 16 http://sddec19-16.sd.ece.iastate.edu/</vt:lpstr>
      <vt:lpstr>The Problem</vt:lpstr>
      <vt:lpstr>Functional Requirements</vt:lpstr>
      <vt:lpstr>Non-Functional Requirements</vt:lpstr>
      <vt:lpstr>Conceptual Sketch</vt:lpstr>
      <vt:lpstr>Technical Challenges</vt:lpstr>
      <vt:lpstr>Charging Station</vt:lpstr>
      <vt:lpstr>The System So Far</vt:lpstr>
      <vt:lpstr>Current Prototype</vt:lpstr>
      <vt:lpstr>Why It's Important</vt:lpstr>
      <vt:lpstr>Current Status</vt:lpstr>
      <vt:lpstr>Future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Ramsey, Aaron F</dc:creator>
  <cp:lastModifiedBy>Zasada, Logan J</cp:lastModifiedBy>
  <cp:revision>777</cp:revision>
  <dcterms:created xsi:type="dcterms:W3CDTF">2013-07-15T20:26:40Z</dcterms:created>
  <dcterms:modified xsi:type="dcterms:W3CDTF">2019-09-05T16:10:06Z</dcterms:modified>
</cp:coreProperties>
</file>